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71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A6A76-E370-47FA-8856-644D1EAF5CB3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4B924-B24D-4DA3-BF88-3736D4E05A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2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8BFD20-DDBE-48A9-B906-C2CC6A58A2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1982C-FA41-48CE-AE15-51D2EEDE3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2C01E-2461-4490-985E-3D5455731A5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14DE6-9DD9-491D-8264-7DB451C35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914400" y="5257800"/>
            <a:ext cx="1539875" cy="457200"/>
          </a:xfrm>
          <a:prstGeom prst="rect">
            <a:avLst/>
          </a:prstGeom>
          <a:solidFill>
            <a:srgbClr val="FFCB7D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ANSWER</a:t>
            </a:r>
          </a:p>
        </p:txBody>
      </p:sp>
      <p:sp>
        <p:nvSpPr>
          <p:cNvPr id="1035" name="WordArt 18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52673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Warm Up </a:t>
            </a:r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#5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999" y="1447800"/>
            <a:ext cx="811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0"/>
            <a:ext cx="839585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52578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4495800"/>
            <a:ext cx="47053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sz="quarter"/>
          </p:nvPr>
        </p:nvSpPr>
        <p:spPr>
          <a:xfrm>
            <a:off x="-381000" y="-7620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 </a:t>
            </a:r>
            <a:br>
              <a:rPr lang="en-US" dirty="0" smtClean="0"/>
            </a:br>
            <a:r>
              <a:rPr lang="en-US" dirty="0" smtClean="0"/>
              <a:t>HW 5.8,5.9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505200"/>
            <a:ext cx="23622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10000"/>
            <a:ext cx="25336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4953000"/>
            <a:ext cx="2057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04800"/>
            <a:ext cx="3505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1066800"/>
            <a:ext cx="3124200" cy="5658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430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Homework </a:t>
            </a:r>
          </a:p>
          <a:p>
            <a:pPr algn="ctr"/>
            <a:r>
              <a:rPr lang="en-US" sz="4800" b="1" dirty="0" smtClean="0"/>
              <a:t>REVIEW!</a:t>
            </a:r>
            <a:endParaRPr lang="en-US" sz="4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Check  HW 5.8,5.9</vt:lpstr>
      <vt:lpstr>PowerPoint Presentation</vt:lpstr>
    </vt:vector>
  </TitlesOfParts>
  <Company>DoDDS-Europe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DoDDS-E</dc:creator>
  <cp:lastModifiedBy>DoDDS-E</cp:lastModifiedBy>
  <cp:revision>5</cp:revision>
  <dcterms:created xsi:type="dcterms:W3CDTF">2012-01-22T07:03:46Z</dcterms:created>
  <dcterms:modified xsi:type="dcterms:W3CDTF">2013-01-07T06:07:14Z</dcterms:modified>
</cp:coreProperties>
</file>