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E4150-E237-4926-B785-E82A2B7BB8C5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883C3-BABB-4A7B-874D-78D9B326C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Warm </a:t>
            </a:r>
            <a:r>
              <a:rPr lang="en-US" sz="48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Up </a:t>
            </a:r>
            <a:r>
              <a:rPr lang="en-US" sz="48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itchFamily="18" charset="0"/>
              </a:rPr>
              <a:t>#4</a:t>
            </a:r>
            <a:endParaRPr 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7696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228600"/>
            <a:ext cx="8534400" cy="17748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ackoak Std" pitchFamily="82" charset="0"/>
                <a:ea typeface="+mj-ea"/>
                <a:cs typeface="+mj-cs"/>
              </a:rPr>
              <a:t>Homework Check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6324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6670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6200"/>
            <a:ext cx="7848599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"/>
            <a:ext cx="777239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705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514600"/>
            <a:ext cx="6682596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792479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15339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066800"/>
            <a:ext cx="1476375" cy="39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1828800"/>
            <a:ext cx="1714500" cy="27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2161868"/>
            <a:ext cx="1714500" cy="27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6100" y="2390468"/>
            <a:ext cx="1714500" cy="27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2500" y="2695268"/>
            <a:ext cx="1714500" cy="276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8350" y="2971800"/>
            <a:ext cx="38290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3352800"/>
            <a:ext cx="1733550" cy="275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3657600"/>
            <a:ext cx="1447800" cy="248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3933825"/>
            <a:ext cx="4114800" cy="25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38400" y="4191000"/>
            <a:ext cx="272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0" y="4842641"/>
            <a:ext cx="457200" cy="56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" y="5476875"/>
            <a:ext cx="6400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"/>
            <a:ext cx="640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762000"/>
            <a:ext cx="85344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lackoak Std" pitchFamily="82" charset="0"/>
                <a:ea typeface="+mj-ea"/>
                <a:cs typeface="+mj-cs"/>
              </a:rPr>
              <a:t>Classwork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6002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oor Richard" pitchFamily="18" charset="0"/>
              </a:rPr>
              <a:t>Practice WS  8.6 </a:t>
            </a:r>
          </a:p>
          <a:p>
            <a:pPr algn="ctr"/>
            <a:r>
              <a:rPr lang="en-US" sz="5400" dirty="0" smtClean="0">
                <a:latin typeface="Poor Richard" pitchFamily="18" charset="0"/>
              </a:rPr>
              <a:t>#1 – 17 0dd, 19 – 22 all</a:t>
            </a:r>
            <a:endParaRPr lang="en-US" sz="5400" dirty="0">
              <a:latin typeface="Poor Richar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#4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DoDDS-Europe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DoDDS-E</dc:creator>
  <cp:lastModifiedBy>DoDDS-E</cp:lastModifiedBy>
  <cp:revision>4</cp:revision>
  <dcterms:created xsi:type="dcterms:W3CDTF">2012-05-02T07:32:25Z</dcterms:created>
  <dcterms:modified xsi:type="dcterms:W3CDTF">2014-04-23T06:25:49Z</dcterms:modified>
</cp:coreProperties>
</file>