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71" r:id="rId3"/>
    <p:sldId id="256" r:id="rId4"/>
    <p:sldId id="257" r:id="rId5"/>
    <p:sldId id="268" r:id="rId6"/>
    <p:sldId id="258" r:id="rId7"/>
    <p:sldId id="261" r:id="rId8"/>
    <p:sldId id="259" r:id="rId9"/>
    <p:sldId id="260" r:id="rId10"/>
    <p:sldId id="270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6A76-E370-47FA-8856-644D1EAF5CB3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4B924-B24D-4DA3-BF88-3736D4E05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9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BFD20-DDBE-48A9-B906-C2CC6A58A2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982C-FA41-48CE-AE15-51D2EEDE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14400" y="5257800"/>
            <a:ext cx="1539875" cy="457200"/>
          </a:xfrm>
          <a:prstGeom prst="rect">
            <a:avLst/>
          </a:prstGeom>
          <a:solidFill>
            <a:srgbClr val="FFCB7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ANSWER</a:t>
            </a:r>
          </a:p>
        </p:txBody>
      </p:sp>
      <p:sp>
        <p:nvSpPr>
          <p:cNvPr id="1035" name="WordArt 18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2673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Warm Up 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#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4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8008937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0" y="5267325"/>
            <a:ext cx="6210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199"/>
            <a:ext cx="7924800" cy="179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276600"/>
            <a:ext cx="6143154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90624"/>
            <a:ext cx="89154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077199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1"/>
            <a:ext cx="6248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5943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calculator – Stat Edit – x in L1 and y in L2 – STAT Calc Quad </a:t>
            </a:r>
            <a:r>
              <a:rPr lang="en-US" dirty="0" err="1" smtClean="0"/>
              <a:t>Reg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819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1                    4                           13                           34                    73                  136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76200"/>
            <a:ext cx="85804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172200"/>
            <a:ext cx="3962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equation using finite differences.</a:t>
            </a:r>
          </a:p>
          <a:p>
            <a:endParaRPr lang="en-US" sz="2400" dirty="0" smtClean="0"/>
          </a:p>
          <a:p>
            <a:r>
              <a:rPr lang="en-US" sz="2400" dirty="0" smtClean="0"/>
              <a:t>f(-3) =213, f(-2) = 25, f(-1) = -7, f(0) = -3, f(1) = -11, f(2) = -7, f(3) = 205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Homework </a:t>
            </a:r>
          </a:p>
          <a:p>
            <a:pPr algn="ctr"/>
            <a:r>
              <a:rPr lang="en-US" sz="4800" b="1" dirty="0" smtClean="0"/>
              <a:t>Practice workbook</a:t>
            </a:r>
          </a:p>
          <a:p>
            <a:pPr algn="ctr"/>
            <a:r>
              <a:rPr lang="en-US" sz="4800" b="1" dirty="0" smtClean="0"/>
              <a:t>5.8 # 1 – 27 odd</a:t>
            </a:r>
          </a:p>
          <a:p>
            <a:pPr algn="ctr"/>
            <a:r>
              <a:rPr lang="en-US" sz="4800" b="1" dirty="0" smtClean="0"/>
              <a:t>5.9 # 1, 5, 7, 10, 11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sz="quarter"/>
          </p:nvPr>
        </p:nvSpPr>
        <p:spPr>
          <a:xfrm>
            <a:off x="-152400" y="3048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 </a:t>
            </a:r>
            <a:br>
              <a:rPr lang="en-US" dirty="0" smtClean="0"/>
            </a:br>
            <a:r>
              <a:rPr lang="en-US" dirty="0" smtClean="0"/>
              <a:t>HW 5.7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09600"/>
            <a:ext cx="621647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0"/>
            <a:ext cx="82010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66925"/>
            <a:ext cx="76200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1466850"/>
            <a:ext cx="64389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454" y="1981200"/>
            <a:ext cx="784394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73152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4876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the term (x + 1) is to the second power(even power), it touches the x-axis without passing through. That is what a double root looks like on a graph.  This is cubic – lazy </a:t>
            </a:r>
            <a:r>
              <a:rPr lang="en-US" sz="2400" i="1" dirty="0" smtClean="0"/>
              <a:t>s</a:t>
            </a:r>
            <a:r>
              <a:rPr lang="en-US" sz="2400" dirty="0" smtClean="0"/>
              <a:t> shape – positive leading coefficient – ends up going up. 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57200"/>
            <a:ext cx="4876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52600" y="4495800"/>
            <a:ext cx="4419600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y= -3(x – 3)(x – 1)(x +2)</a:t>
            </a:r>
            <a:r>
              <a:rPr lang="en-US" sz="2800" baseline="30000" dirty="0" smtClean="0"/>
              <a:t>2</a:t>
            </a:r>
          </a:p>
          <a:p>
            <a:endParaRPr lang="en-US" sz="2800" baseline="30000" dirty="0"/>
          </a:p>
          <a:p>
            <a:r>
              <a:rPr lang="en-US" sz="2800" dirty="0" err="1" smtClean="0"/>
              <a:t>Quartic</a:t>
            </a:r>
            <a:r>
              <a:rPr lang="en-US" sz="2800" dirty="0" smtClean="0"/>
              <a:t> – w or m ???  Up or down???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163" y="609600"/>
            <a:ext cx="65436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00200" y="4495800"/>
            <a:ext cx="624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Graph the intercepts, it is cubic – lazy </a:t>
            </a:r>
            <a:r>
              <a:rPr lang="en-US" sz="3200" i="1" dirty="0" smtClean="0"/>
              <a:t>s </a:t>
            </a:r>
            <a:r>
              <a:rPr lang="en-US" sz="3200" dirty="0" smtClean="0"/>
              <a:t>– positive leading coefficient – ends up going up.  Make a quick sketch!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229600" cy="276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81401"/>
            <a:ext cx="595838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800599"/>
            <a:ext cx="5334000" cy="142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276600"/>
            <a:ext cx="236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029199"/>
            <a:ext cx="2362200" cy="183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3581400"/>
            <a:ext cx="38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778828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208</Words>
  <Application>Microsoft Office PowerPoint</Application>
  <PresentationFormat>On-screen Show (4:3)</PresentationFormat>
  <Paragraphs>20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Check  HW 5.7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DoDDS-Europe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4</cp:revision>
  <dcterms:created xsi:type="dcterms:W3CDTF">2012-01-22T07:03:46Z</dcterms:created>
  <dcterms:modified xsi:type="dcterms:W3CDTF">2013-01-07T06:06:53Z</dcterms:modified>
</cp:coreProperties>
</file>