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2" r:id="rId4"/>
    <p:sldId id="258" r:id="rId5"/>
    <p:sldId id="259" r:id="rId6"/>
    <p:sldId id="266" r:id="rId7"/>
    <p:sldId id="257" r:id="rId8"/>
    <p:sldId id="260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8841-A37E-4E4C-AC47-9838866F5330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E14A-3837-4E2A-80C8-F0EF860C6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8841-A37E-4E4C-AC47-9838866F5330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E14A-3837-4E2A-80C8-F0EF860C6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8841-A37E-4E4C-AC47-9838866F5330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E14A-3837-4E2A-80C8-F0EF860C6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8841-A37E-4E4C-AC47-9838866F5330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E14A-3837-4E2A-80C8-F0EF860C6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8841-A37E-4E4C-AC47-9838866F5330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E14A-3837-4E2A-80C8-F0EF860C6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8841-A37E-4E4C-AC47-9838866F5330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E14A-3837-4E2A-80C8-F0EF860C6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8841-A37E-4E4C-AC47-9838866F5330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E14A-3837-4E2A-80C8-F0EF860C6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8841-A37E-4E4C-AC47-9838866F5330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E14A-3837-4E2A-80C8-F0EF860C6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8841-A37E-4E4C-AC47-9838866F5330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E14A-3837-4E2A-80C8-F0EF860C6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8841-A37E-4E4C-AC47-9838866F5330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E14A-3837-4E2A-80C8-F0EF860C6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8841-A37E-4E4C-AC47-9838866F5330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E14A-3837-4E2A-80C8-F0EF860C6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98841-A37E-4E4C-AC47-9838866F5330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9E14A-3837-4E2A-80C8-F0EF860C6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u="sng" dirty="0" smtClean="0"/>
              <a:t>Warm Up #5</a:t>
            </a:r>
            <a:endParaRPr lang="en-US" sz="6000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447800"/>
            <a:ext cx="696350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524000"/>
            <a:ext cx="5943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smtClean="0"/>
              <a:t>Homework</a:t>
            </a:r>
          </a:p>
          <a:p>
            <a:r>
              <a:rPr lang="en-US" sz="5400" dirty="0" smtClean="0"/>
              <a:t>Practice Workbook</a:t>
            </a:r>
          </a:p>
          <a:p>
            <a:r>
              <a:rPr lang="en-US" sz="5400" dirty="0" smtClean="0"/>
              <a:t>3.3 #1 - 19   Odd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914400"/>
            <a:ext cx="6934199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8600"/>
            <a:ext cx="6629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981200"/>
            <a:ext cx="7239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0"/>
            <a:ext cx="6858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286125"/>
            <a:ext cx="78486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"/>
            <a:ext cx="7696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1" y="3567113"/>
            <a:ext cx="5791200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457200"/>
            <a:ext cx="902349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0"/>
            <a:ext cx="851441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57200"/>
            <a:ext cx="5410200" cy="24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47135"/>
            <a:ext cx="8639935" cy="4600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464825" cy="533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</Words>
  <Application>Microsoft Office PowerPoint</Application>
  <PresentationFormat>On-screen Show (4:3)</PresentationFormat>
  <Paragraphs>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Warm Up #5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DoDDS-Europe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9</dc:title>
  <dc:creator>DoDDS-E</dc:creator>
  <cp:lastModifiedBy>DoDDS-E</cp:lastModifiedBy>
  <cp:revision>6</cp:revision>
  <dcterms:created xsi:type="dcterms:W3CDTF">2011-10-17T07:50:22Z</dcterms:created>
  <dcterms:modified xsi:type="dcterms:W3CDTF">2012-10-10T12:20:23Z</dcterms:modified>
</cp:coreProperties>
</file>