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679" autoAdjust="0"/>
  </p:normalViewPr>
  <p:slideViewPr>
    <p:cSldViewPr>
      <p:cViewPr>
        <p:scale>
          <a:sx n="60" d="100"/>
          <a:sy n="60" d="100"/>
        </p:scale>
        <p:origin x="-77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B9445-57D7-4CAA-83A8-A18C1E25D3C7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BF80-CE46-453F-9E88-B86245B4A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6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D3BF80-CE46-453F-9E88-B86245B4ABC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558CC-98E7-4962-BD06-76C0B063DD84}" type="datetimeFigureOut">
              <a:rPr lang="en-US" smtClean="0"/>
              <a:pPr/>
              <a:t>5/27/2013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2D06-1A4C-472B-AD87-D97CFF5B0F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1.jpeg"/><Relationship Id="rId10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4700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Jokerman" pitchFamily="82" charset="0"/>
              </a:rPr>
              <a:t>Warm up 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Jokerman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524000"/>
            <a:ext cx="7696200" cy="3733800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066800" y="51816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838200" y="5334000"/>
          <a:ext cx="8001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Microsoft Equation" r:id="rId5" imgW="2400120" imgH="406080" progId="Equation">
                  <p:embed/>
                </p:oleObj>
              </mc:Choice>
              <mc:Fallback>
                <p:oleObj name="Microsoft Equation" r:id="rId5" imgW="2400120" imgH="406080" progId="Equation">
                  <p:embed/>
                  <p:pic>
                    <p:nvPicPr>
                      <p:cNvPr id="0" name="Picture 3" descr="Water droplets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334000"/>
                        <a:ext cx="8001000" cy="14478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0"/>
            <a:ext cx="8305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685800" y="152400"/>
            <a:ext cx="7772400" cy="2743200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Jokerman" pitchFamily="82" charset="0"/>
                <a:ea typeface="+mj-ea"/>
                <a:cs typeface="+mj-cs"/>
              </a:rPr>
              <a:t>Homework answers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Jokerm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0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620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7467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-76200"/>
            <a:ext cx="7010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419476"/>
            <a:ext cx="71628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3990296"/>
            <a:ext cx="1295400" cy="734104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3800" y="5105401"/>
            <a:ext cx="1600200" cy="72548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1" y="6096002"/>
            <a:ext cx="1385888" cy="638175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43000"/>
            <a:ext cx="10096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936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667000"/>
            <a:ext cx="2286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0"/>
            <a:ext cx="3651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"/>
            <a:ext cx="624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124200"/>
            <a:ext cx="6934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2971800" y="1597223"/>
            <a:ext cx="6858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1524000"/>
            <a:ext cx="1524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905000"/>
            <a:ext cx="304800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2438400"/>
            <a:ext cx="297180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675" y="5749925"/>
            <a:ext cx="403225" cy="46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5810250"/>
            <a:ext cx="16764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7086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447800" y="2057400"/>
            <a:ext cx="99060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886200"/>
            <a:ext cx="685800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7391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55000" dir="5400000" sy="-100000" algn="bl" rotWithShape="0"/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562474"/>
            <a:ext cx="7391400" cy="199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85800" y="152400"/>
            <a:ext cx="7772400" cy="1600200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Jokerman" pitchFamily="82" charset="0"/>
                <a:ea typeface="+mj-ea"/>
                <a:cs typeface="+mj-cs"/>
              </a:rPr>
              <a:t>Practice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Jokerm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40000"/>
                <a:satMod val="350000"/>
                <a:alpha val="66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152400"/>
            <a:ext cx="7772400" cy="1676400"/>
          </a:xfrm>
          <a:prstGeom prst="rect">
            <a:avLst/>
          </a:prstGeom>
          <a:solidFill>
            <a:srgbClr val="92D050"/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Jokerman" pitchFamily="82" charset="0"/>
                <a:ea typeface="+mj-ea"/>
                <a:cs typeface="+mj-cs"/>
              </a:rPr>
              <a:t>Homework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all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Jokerman" pitchFamily="82" charset="0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29718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Lucida Handwriting" pitchFamily="66" charset="0"/>
              </a:rPr>
              <a:t>Worksheet 13.4  </a:t>
            </a:r>
          </a:p>
          <a:p>
            <a:pPr algn="ctr"/>
            <a:r>
              <a:rPr lang="en-US" sz="7200" dirty="0" smtClean="0">
                <a:latin typeface="Bodoni MT Black" pitchFamily="18" charset="0"/>
              </a:rPr>
              <a:t>#1 – </a:t>
            </a:r>
            <a:r>
              <a:rPr lang="en-US" sz="7200" smtClean="0">
                <a:latin typeface="Bodoni MT Black" pitchFamily="18" charset="0"/>
              </a:rPr>
              <a:t>21 </a:t>
            </a:r>
            <a:r>
              <a:rPr lang="en-US" sz="7200" smtClean="0">
                <a:latin typeface="Bodoni MT Black" pitchFamily="18" charset="0"/>
              </a:rPr>
              <a:t>odd</a:t>
            </a:r>
            <a:endParaRPr lang="en-US" sz="7200" dirty="0">
              <a:latin typeface="Bodoni MT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14</Words>
  <Application>Microsoft Office PowerPoint</Application>
  <PresentationFormat>On-screen Show (4:3)</PresentationFormat>
  <Paragraphs>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Microsoft Equation</vt:lpstr>
      <vt:lpstr>Warm up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DoDDS-Europe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DoDDS-E</dc:creator>
  <cp:lastModifiedBy>DoDDS-E</cp:lastModifiedBy>
  <cp:revision>9</cp:revision>
  <dcterms:created xsi:type="dcterms:W3CDTF">2012-05-28T07:33:23Z</dcterms:created>
  <dcterms:modified xsi:type="dcterms:W3CDTF">2013-05-27T09:29:58Z</dcterms:modified>
</cp:coreProperties>
</file>