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70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92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7197B-E326-43F4-98BB-942F9B5B128C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ACB3F-838A-4BDE-9438-0828DEECB7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36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ACB3F-838A-4BDE-9438-0828DEECB72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FE5E-77FA-4954-9E92-E359B9F696F0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7183-C260-4801-AC77-B38C2EF23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FE5E-77FA-4954-9E92-E359B9F696F0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7183-C260-4801-AC77-B38C2EF23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FE5E-77FA-4954-9E92-E359B9F696F0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7183-C260-4801-AC77-B38C2EF23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FE5E-77FA-4954-9E92-E359B9F696F0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7183-C260-4801-AC77-B38C2EF23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FE5E-77FA-4954-9E92-E359B9F696F0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7183-C260-4801-AC77-B38C2EF23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FE5E-77FA-4954-9E92-E359B9F696F0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7183-C260-4801-AC77-B38C2EF23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FE5E-77FA-4954-9E92-E359B9F696F0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7183-C260-4801-AC77-B38C2EF23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FE5E-77FA-4954-9E92-E359B9F696F0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7183-C260-4801-AC77-B38C2EF23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FE5E-77FA-4954-9E92-E359B9F696F0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7183-C260-4801-AC77-B38C2EF23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FE5E-77FA-4954-9E92-E359B9F696F0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7183-C260-4801-AC77-B38C2EF23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FE5E-77FA-4954-9E92-E359B9F696F0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7183-C260-4801-AC77-B38C2EF23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2FE5E-77FA-4954-9E92-E359B9F696F0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57183-C260-4801-AC77-B38C2EF23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latin typeface="Giddyup Std" pitchFamily="66" charset="0"/>
              </a:rPr>
              <a:t>Warm </a:t>
            </a:r>
            <a:r>
              <a:rPr lang="en-US" sz="8800" b="1" smtClean="0">
                <a:latin typeface="Giddyup Std" pitchFamily="66" charset="0"/>
              </a:rPr>
              <a:t>Up </a:t>
            </a:r>
            <a:r>
              <a:rPr lang="en-US" sz="8800" b="1" smtClean="0">
                <a:latin typeface="Giddyup Std" pitchFamily="66" charset="0"/>
              </a:rPr>
              <a:t>#2</a:t>
            </a:r>
            <a:endParaRPr lang="en-US" sz="8800" b="1" dirty="0">
              <a:latin typeface="Giddyup Std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14400" y="1600200"/>
            <a:ext cx="7239000" cy="3429000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7457" y="5619750"/>
            <a:ext cx="4496943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809029" y="5648325"/>
            <a:ext cx="3106371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Triangle 5"/>
          <p:cNvSpPr/>
          <p:nvPr/>
        </p:nvSpPr>
        <p:spPr>
          <a:xfrm>
            <a:off x="4648200" y="3124200"/>
            <a:ext cx="2209800" cy="1371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67200" y="42672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4200" y="4267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5800" y="2743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0200" y="4495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0" y="3505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43400" y="3581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66800" y="5648325"/>
                <a:ext cx="609600" cy="66460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solidFill>
                                    <a:schemeClr val="tx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chemeClr val="tx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34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3600" dirty="0">
                  <a:solidFill>
                    <a:schemeClr val="tx2">
                      <a:lumMod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648325"/>
                <a:ext cx="609600" cy="66460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75928" y="5718600"/>
                <a:ext cx="495872" cy="60600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solidFill>
                                <a:schemeClr val="tx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i="1" smtClean="0">
                                  <a:solidFill>
                                    <a:schemeClr val="tx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34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928" y="5718600"/>
                <a:ext cx="495872" cy="6060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28600"/>
            <a:ext cx="4038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1" y="76199"/>
            <a:ext cx="4876800" cy="6781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04800" y="41910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should know Sine, Cosine , and Tangent of the </a:t>
            </a:r>
            <a:r>
              <a:rPr lang="en-US" dirty="0" err="1" smtClean="0"/>
              <a:t>quadrantal</a:t>
            </a:r>
            <a:r>
              <a:rPr lang="en-US" smtClean="0"/>
              <a:t> angles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0"/>
            <a:ext cx="7010400" cy="3276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514725"/>
            <a:ext cx="6477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495801"/>
            <a:ext cx="4114800" cy="236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572000"/>
            <a:ext cx="441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1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6655" y="476250"/>
            <a:ext cx="309054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1981199"/>
            <a:ext cx="609600" cy="33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3175" y="2057400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2000" y="3429000"/>
            <a:ext cx="7315200" cy="2400657"/>
          </a:xfrm>
          <a:prstGeom prst="rect">
            <a:avLst/>
          </a:prstGeom>
          <a:ln w="76200"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7030A0"/>
                </a:solidFill>
                <a:latin typeface="Giddyup Std" pitchFamily="66" charset="0"/>
              </a:rPr>
              <a:t>Homework</a:t>
            </a:r>
          </a:p>
          <a:p>
            <a:pPr algn="ctr"/>
            <a:r>
              <a:rPr lang="en-US" sz="5400" b="1" dirty="0" smtClean="0">
                <a:solidFill>
                  <a:srgbClr val="7030A0"/>
                </a:solidFill>
                <a:latin typeface="Adobe Heiti Std R" pitchFamily="34" charset="-128"/>
                <a:ea typeface="Adobe Heiti Std R" pitchFamily="34" charset="-128"/>
              </a:rPr>
              <a:t>PW 13.3 #</a:t>
            </a:r>
            <a:r>
              <a:rPr lang="en-US" sz="5400" b="1" dirty="0" smtClean="0">
                <a:solidFill>
                  <a:srgbClr val="7030A0"/>
                </a:solidFill>
                <a:latin typeface="Adobe Heiti Std R" pitchFamily="34" charset="-128"/>
                <a:ea typeface="Adobe Heiti Std R" pitchFamily="34" charset="-128"/>
              </a:rPr>
              <a:t>1-19 odd</a:t>
            </a:r>
            <a:endParaRPr lang="en-US" sz="5400" b="1" dirty="0">
              <a:solidFill>
                <a:srgbClr val="7030A0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1152525"/>
            <a:ext cx="40386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9575" y="990600"/>
            <a:ext cx="439102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038600"/>
            <a:ext cx="6553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9200" y="0"/>
            <a:ext cx="6477000" cy="7078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Giddyup Std" pitchFamily="66" charset="0"/>
              </a:rPr>
              <a:t>HOMEWORK CHECK</a:t>
            </a:r>
            <a:endParaRPr lang="en-US" sz="4000" b="1" dirty="0">
              <a:latin typeface="Giddyup Std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8153400" cy="5486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762000"/>
            <a:ext cx="5715000" cy="5715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81000"/>
            <a:ext cx="6629400" cy="6477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3124200"/>
            <a:ext cx="52938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3124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3200400"/>
            <a:ext cx="5334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67525" y="3124200"/>
            <a:ext cx="41237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2200" y="5867400"/>
            <a:ext cx="381000" cy="465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38400" y="3877734"/>
            <a:ext cx="381000" cy="46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69998" y="3984764"/>
            <a:ext cx="454601" cy="434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63936" y="4876800"/>
            <a:ext cx="47798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21082" y="5410200"/>
            <a:ext cx="39831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67401" y="5820189"/>
            <a:ext cx="533400" cy="510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76600" y="3962400"/>
            <a:ext cx="514350" cy="685800"/>
          </a:xfrm>
          <a:prstGeom prst="rect">
            <a:avLst/>
          </a:prstGeom>
          <a:solidFill>
            <a:srgbClr val="FFFF00"/>
          </a:solidFill>
          <a:ln>
            <a:noFill/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29424" y="3893719"/>
            <a:ext cx="409575" cy="75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76600" y="5124449"/>
            <a:ext cx="762000" cy="557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67525" y="5008685"/>
            <a:ext cx="600075" cy="55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124200" y="6172200"/>
            <a:ext cx="7667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705601" y="5997033"/>
            <a:ext cx="685800" cy="70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3505200"/>
            <a:ext cx="41237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"/>
            <a:ext cx="6857999" cy="1447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09800"/>
            <a:ext cx="6934200" cy="1371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4191001"/>
            <a:ext cx="6858000" cy="22859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546" y="76200"/>
            <a:ext cx="7739742" cy="4572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1" y="5362575"/>
            <a:ext cx="5943600" cy="11906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extBox 1"/>
          <p:cNvSpPr txBox="1"/>
          <p:nvPr/>
        </p:nvSpPr>
        <p:spPr>
          <a:xfrm>
            <a:off x="2819400" y="1676400"/>
            <a:ext cx="838200" cy="2616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105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0" y="1676400"/>
            <a:ext cx="3048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1887379"/>
            <a:ext cx="228600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2438400"/>
            <a:ext cx="1219200" cy="3810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2895600"/>
            <a:ext cx="152400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3733800"/>
            <a:ext cx="2052617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2362200"/>
            <a:ext cx="12954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3352800"/>
            <a:ext cx="2057400" cy="3810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77000" y="3810000"/>
            <a:ext cx="1295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3351"/>
            <a:ext cx="6157912" cy="6220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400800" y="558800"/>
                <a:ext cx="2781300" cy="6180153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(1, 0)</a:t>
                </a:r>
              </a:p>
              <a:p>
                <a:r>
                  <a:rPr lang="en-US" sz="2400" dirty="0"/>
                  <a:t>s</a:t>
                </a:r>
                <a:r>
                  <a:rPr lang="en-US" sz="2400" dirty="0" smtClean="0"/>
                  <a:t>in 360⁰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400" dirty="0" smtClean="0"/>
                  <a:t> = 0</a:t>
                </a:r>
              </a:p>
              <a:p>
                <a:endParaRPr lang="en-US" sz="2400" dirty="0" smtClean="0"/>
              </a:p>
              <a:p>
                <a:r>
                  <a:rPr lang="en-US" sz="2400" dirty="0" err="1" smtClean="0"/>
                  <a:t>cos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360⁰ </a:t>
                </a:r>
                <a:r>
                  <a:rPr lang="en-US" sz="2400" dirty="0" smtClean="0"/>
                  <a:t>=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= 1</a:t>
                </a:r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tan </a:t>
                </a:r>
                <a:r>
                  <a:rPr lang="en-US" sz="2400" dirty="0"/>
                  <a:t>360⁰ </a:t>
                </a:r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400" dirty="0" smtClean="0"/>
                  <a:t> = 0</a:t>
                </a:r>
              </a:p>
              <a:p>
                <a:endParaRPr lang="en-US" sz="2400" dirty="0" smtClean="0"/>
              </a:p>
              <a:p>
                <a:r>
                  <a:rPr lang="en-US" sz="2400" dirty="0" err="1" smtClean="0"/>
                  <a:t>csc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360⁰ </a:t>
                </a:r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400" dirty="0" smtClean="0"/>
                  <a:t> = </a:t>
                </a:r>
                <a:r>
                  <a:rPr lang="en-US" sz="1600" dirty="0" smtClean="0"/>
                  <a:t>undefined</a:t>
                </a:r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sec </a:t>
                </a:r>
                <a:r>
                  <a:rPr lang="en-US" sz="2400" dirty="0"/>
                  <a:t>360⁰ </a:t>
                </a:r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400" dirty="0" smtClean="0"/>
                  <a:t> =1</a:t>
                </a:r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cot </a:t>
                </a:r>
                <a:r>
                  <a:rPr lang="en-US" sz="2400" dirty="0"/>
                  <a:t>360⁰ </a:t>
                </a:r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400" dirty="0" smtClean="0"/>
                  <a:t> = </a:t>
                </a:r>
                <a:r>
                  <a:rPr lang="en-US" sz="1600" dirty="0"/>
                  <a:t>undefined</a:t>
                </a:r>
              </a:p>
              <a:p>
                <a:endParaRPr lang="en-US" sz="2400" dirty="0" smtClean="0"/>
              </a:p>
              <a:p>
                <a:endParaRPr lang="en-US" sz="240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558800"/>
                <a:ext cx="2781300" cy="6180153"/>
              </a:xfrm>
              <a:prstGeom prst="rect">
                <a:avLst/>
              </a:prstGeom>
              <a:blipFill rotWithShape="1">
                <a:blip r:embed="rId3"/>
                <a:stretch>
                  <a:fillRect l="-3289" t="-7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H="1">
            <a:off x="5257800" y="838200"/>
            <a:ext cx="11430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63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0"/>
            <a:ext cx="7315200" cy="4495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724400"/>
            <a:ext cx="716279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715000"/>
            <a:ext cx="3895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4375" y="5638800"/>
            <a:ext cx="41624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113</Words>
  <Application>Microsoft Office PowerPoint</Application>
  <PresentationFormat>On-screen Show (4:3)</PresentationFormat>
  <Paragraphs>26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Warm Up #2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DoDDS-Europe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#6</dc:title>
  <dc:creator>DoDDS-E</dc:creator>
  <cp:lastModifiedBy>DoDDS-E</cp:lastModifiedBy>
  <cp:revision>18</cp:revision>
  <dcterms:created xsi:type="dcterms:W3CDTF">2012-05-20T11:09:06Z</dcterms:created>
  <dcterms:modified xsi:type="dcterms:W3CDTF">2013-05-21T06:32:39Z</dcterms:modified>
</cp:coreProperties>
</file>